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3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E718B1-AE0C-4D07-8E22-AA6D86B36F0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AA0DA0-E213-4CB5-8AC1-AB644084FF49}">
      <dgm:prSet phldrT="[Text]"/>
      <dgm:spPr/>
      <dgm:t>
        <a:bodyPr/>
        <a:lstStyle/>
        <a:p>
          <a:r>
            <a:rPr lang="en-US" dirty="0" smtClean="0"/>
            <a:t>beetle</a:t>
          </a:r>
          <a:endParaRPr lang="en-US" dirty="0"/>
        </a:p>
      </dgm:t>
    </dgm:pt>
    <dgm:pt modelId="{AEB1A6D8-7BBB-4D44-BB90-08D07368CCCC}" type="parTrans" cxnId="{0BF0AAD4-E3C9-48E1-A44B-A9CED1042216}">
      <dgm:prSet/>
      <dgm:spPr/>
      <dgm:t>
        <a:bodyPr/>
        <a:lstStyle/>
        <a:p>
          <a:endParaRPr lang="en-US"/>
        </a:p>
      </dgm:t>
    </dgm:pt>
    <dgm:pt modelId="{FB0F1FF8-00EB-4136-B39B-48B55FA5EF5D}" type="sibTrans" cxnId="{0BF0AAD4-E3C9-48E1-A44B-A9CED1042216}">
      <dgm:prSet/>
      <dgm:spPr/>
      <dgm:t>
        <a:bodyPr/>
        <a:lstStyle/>
        <a:p>
          <a:endParaRPr lang="en-US"/>
        </a:p>
      </dgm:t>
    </dgm:pt>
    <dgm:pt modelId="{D73977F0-9AFF-4D33-B61F-87E23E9604B4}">
      <dgm:prSet phldrT="[Text]"/>
      <dgm:spPr/>
      <dgm:t>
        <a:bodyPr/>
        <a:lstStyle/>
        <a:p>
          <a:r>
            <a:rPr lang="en-US" dirty="0" smtClean="0"/>
            <a:t>black and white</a:t>
          </a:r>
          <a:endParaRPr lang="en-US" dirty="0"/>
        </a:p>
      </dgm:t>
    </dgm:pt>
    <dgm:pt modelId="{899706BE-6F64-49A4-8CE6-8465FC80AEE3}" type="parTrans" cxnId="{25753A03-7E38-46BA-811C-180592107DE9}">
      <dgm:prSet/>
      <dgm:spPr/>
      <dgm:t>
        <a:bodyPr/>
        <a:lstStyle/>
        <a:p>
          <a:endParaRPr lang="en-US"/>
        </a:p>
      </dgm:t>
    </dgm:pt>
    <dgm:pt modelId="{C761107F-ACD5-4241-A6DB-E28F04CA8B92}" type="sibTrans" cxnId="{25753A03-7E38-46BA-811C-180592107DE9}">
      <dgm:prSet/>
      <dgm:spPr/>
      <dgm:t>
        <a:bodyPr/>
        <a:lstStyle/>
        <a:p>
          <a:endParaRPr lang="en-US"/>
        </a:p>
      </dgm:t>
    </dgm:pt>
    <dgm:pt modelId="{E88AAF3D-C50B-4496-A4E6-EB442BAF1799}">
      <dgm:prSet phldrT="[Text]"/>
      <dgm:spPr/>
      <dgm:t>
        <a:bodyPr/>
        <a:lstStyle/>
        <a:p>
          <a:r>
            <a:rPr lang="en-US" dirty="0" smtClean="0"/>
            <a:t>black legs</a:t>
          </a:r>
          <a:endParaRPr lang="en-US" dirty="0"/>
        </a:p>
      </dgm:t>
    </dgm:pt>
    <dgm:pt modelId="{E6A3702F-C2E2-4C31-BA6F-072B727516DC}" type="parTrans" cxnId="{6E8A8821-65F6-4269-A18D-C6B43CAF0005}">
      <dgm:prSet/>
      <dgm:spPr/>
      <dgm:t>
        <a:bodyPr/>
        <a:lstStyle/>
        <a:p>
          <a:endParaRPr lang="en-US"/>
        </a:p>
      </dgm:t>
    </dgm:pt>
    <dgm:pt modelId="{4592F5A4-5494-4824-84A8-697F348D4DD2}" type="sibTrans" cxnId="{6E8A8821-65F6-4269-A18D-C6B43CAF0005}">
      <dgm:prSet/>
      <dgm:spPr/>
      <dgm:t>
        <a:bodyPr/>
        <a:lstStyle/>
        <a:p>
          <a:endParaRPr lang="en-US"/>
        </a:p>
      </dgm:t>
    </dgm:pt>
    <dgm:pt modelId="{67BF2F80-6190-43A1-87F6-87240AD6C217}">
      <dgm:prSet phldrT="[Text]"/>
      <dgm:spPr/>
      <dgm:t>
        <a:bodyPr/>
        <a:lstStyle/>
        <a:p>
          <a:r>
            <a:rPr lang="en-US" dirty="0" smtClean="0"/>
            <a:t>smooth shell</a:t>
          </a:r>
          <a:endParaRPr lang="en-US" dirty="0"/>
        </a:p>
      </dgm:t>
    </dgm:pt>
    <dgm:pt modelId="{5B58AE30-D5D2-4F68-B122-0926B08D0A14}" type="parTrans" cxnId="{DB300F9B-00FE-4431-9354-03DAA0C80DAB}">
      <dgm:prSet/>
      <dgm:spPr/>
      <dgm:t>
        <a:bodyPr/>
        <a:lstStyle/>
        <a:p>
          <a:endParaRPr lang="en-US"/>
        </a:p>
      </dgm:t>
    </dgm:pt>
    <dgm:pt modelId="{D44DD566-B7EC-4FD2-BF96-C99F06FFD799}" type="sibTrans" cxnId="{DB300F9B-00FE-4431-9354-03DAA0C80DAB}">
      <dgm:prSet/>
      <dgm:spPr/>
      <dgm:t>
        <a:bodyPr/>
        <a:lstStyle/>
        <a:p>
          <a:endParaRPr lang="en-US"/>
        </a:p>
      </dgm:t>
    </dgm:pt>
    <dgm:pt modelId="{D3EEB7E6-8AA3-468A-B0C1-5FD9DD829387}">
      <dgm:prSet phldrT="[Text]"/>
      <dgm:spPr/>
      <dgm:t>
        <a:bodyPr/>
        <a:lstStyle/>
        <a:p>
          <a:r>
            <a:rPr lang="en-US" dirty="0" smtClean="0"/>
            <a:t>stripes</a:t>
          </a:r>
          <a:endParaRPr lang="en-US" dirty="0"/>
        </a:p>
      </dgm:t>
    </dgm:pt>
    <dgm:pt modelId="{4C076E1C-626A-4A91-A311-8FC54CEBB0B6}" type="parTrans" cxnId="{F48CFB3A-C155-4586-8E32-62D63294DBA1}">
      <dgm:prSet/>
      <dgm:spPr/>
      <dgm:t>
        <a:bodyPr/>
        <a:lstStyle/>
        <a:p>
          <a:endParaRPr lang="en-US"/>
        </a:p>
      </dgm:t>
    </dgm:pt>
    <dgm:pt modelId="{6B77F493-BDA9-4BBC-9798-CAA4A5607013}" type="sibTrans" cxnId="{F48CFB3A-C155-4586-8E32-62D63294DBA1}">
      <dgm:prSet/>
      <dgm:spPr/>
      <dgm:t>
        <a:bodyPr/>
        <a:lstStyle/>
        <a:p>
          <a:endParaRPr lang="en-US"/>
        </a:p>
      </dgm:t>
    </dgm:pt>
    <dgm:pt modelId="{6B265CCB-4706-4395-BBAC-BB52AD50645A}">
      <dgm:prSet phldrT="[Text]"/>
      <dgm:spPr/>
      <dgm:t>
        <a:bodyPr/>
        <a:lstStyle/>
        <a:p>
          <a:r>
            <a:rPr lang="en-US" dirty="0" smtClean="0"/>
            <a:t>spots</a:t>
          </a:r>
          <a:endParaRPr lang="en-US" dirty="0"/>
        </a:p>
      </dgm:t>
    </dgm:pt>
    <dgm:pt modelId="{4FAFB1BA-0537-4A0C-B709-28D20308F68B}" type="parTrans" cxnId="{B805F620-1FD6-440E-94C7-200FBCF37508}">
      <dgm:prSet/>
      <dgm:spPr/>
      <dgm:t>
        <a:bodyPr/>
        <a:lstStyle/>
        <a:p>
          <a:endParaRPr lang="en-US"/>
        </a:p>
      </dgm:t>
    </dgm:pt>
    <dgm:pt modelId="{EE9C60D1-1B2A-4E7E-AD7D-56BC318C8187}" type="sibTrans" cxnId="{B805F620-1FD6-440E-94C7-200FBCF37508}">
      <dgm:prSet/>
      <dgm:spPr/>
      <dgm:t>
        <a:bodyPr/>
        <a:lstStyle/>
        <a:p>
          <a:endParaRPr lang="en-US"/>
        </a:p>
      </dgm:t>
    </dgm:pt>
    <dgm:pt modelId="{032C3D17-DDA7-44D6-A9C2-2A1AFE8679EE}" type="pres">
      <dgm:prSet presAssocID="{D2E718B1-AE0C-4D07-8E22-AA6D86B36F0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3321EF8-05D5-4F0C-9AA7-B21F755515FF}" type="pres">
      <dgm:prSet presAssocID="{BCAA0DA0-E213-4CB5-8AC1-AB644084FF49}" presName="hierRoot1" presStyleCnt="0"/>
      <dgm:spPr/>
    </dgm:pt>
    <dgm:pt modelId="{59F07442-9278-4C5B-9515-A50566BEEAC9}" type="pres">
      <dgm:prSet presAssocID="{BCAA0DA0-E213-4CB5-8AC1-AB644084FF49}" presName="composite" presStyleCnt="0"/>
      <dgm:spPr/>
    </dgm:pt>
    <dgm:pt modelId="{613E97B6-EF9A-428A-A148-7F887D93DBED}" type="pres">
      <dgm:prSet presAssocID="{BCAA0DA0-E213-4CB5-8AC1-AB644084FF49}" presName="background" presStyleLbl="node0" presStyleIdx="0" presStyleCnt="1"/>
      <dgm:spPr/>
    </dgm:pt>
    <dgm:pt modelId="{EBA9AD3D-3A8A-4B06-A78A-AA0629EF884B}" type="pres">
      <dgm:prSet presAssocID="{BCAA0DA0-E213-4CB5-8AC1-AB644084FF4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860243-9AC2-400B-B808-A4FBE16BC268}" type="pres">
      <dgm:prSet presAssocID="{BCAA0DA0-E213-4CB5-8AC1-AB644084FF49}" presName="hierChild2" presStyleCnt="0"/>
      <dgm:spPr/>
    </dgm:pt>
    <dgm:pt modelId="{E56ED065-9D18-43FA-AC5C-3C4DA4DAB70C}" type="pres">
      <dgm:prSet presAssocID="{899706BE-6F64-49A4-8CE6-8465FC80AEE3}" presName="Name10" presStyleLbl="parChTrans1D2" presStyleIdx="0" presStyleCnt="2"/>
      <dgm:spPr/>
    </dgm:pt>
    <dgm:pt modelId="{106C2CA2-8926-46FD-B868-1CDD8276B266}" type="pres">
      <dgm:prSet presAssocID="{D73977F0-9AFF-4D33-B61F-87E23E9604B4}" presName="hierRoot2" presStyleCnt="0"/>
      <dgm:spPr/>
    </dgm:pt>
    <dgm:pt modelId="{DBDD19A5-CFCA-452B-A1ED-DFD7344A4A6B}" type="pres">
      <dgm:prSet presAssocID="{D73977F0-9AFF-4D33-B61F-87E23E9604B4}" presName="composite2" presStyleCnt="0"/>
      <dgm:spPr/>
    </dgm:pt>
    <dgm:pt modelId="{CC604F58-ECFD-49BD-967A-A7FE64928BBE}" type="pres">
      <dgm:prSet presAssocID="{D73977F0-9AFF-4D33-B61F-87E23E9604B4}" presName="background2" presStyleLbl="node2" presStyleIdx="0" presStyleCnt="2"/>
      <dgm:spPr/>
    </dgm:pt>
    <dgm:pt modelId="{2806B9C2-1433-4750-B51F-CD5168971C3B}" type="pres">
      <dgm:prSet presAssocID="{D73977F0-9AFF-4D33-B61F-87E23E9604B4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280F10-19E6-4AD7-A144-89E05A7811C8}" type="pres">
      <dgm:prSet presAssocID="{D73977F0-9AFF-4D33-B61F-87E23E9604B4}" presName="hierChild3" presStyleCnt="0"/>
      <dgm:spPr/>
    </dgm:pt>
    <dgm:pt modelId="{E75B9BD2-6EB8-4AE0-BD35-D3B55ED5B3E2}" type="pres">
      <dgm:prSet presAssocID="{E6A3702F-C2E2-4C31-BA6F-072B727516DC}" presName="Name17" presStyleLbl="parChTrans1D3" presStyleIdx="0" presStyleCnt="3"/>
      <dgm:spPr/>
    </dgm:pt>
    <dgm:pt modelId="{46BC6797-CB00-4382-895D-34C5C046609A}" type="pres">
      <dgm:prSet presAssocID="{E88AAF3D-C50B-4496-A4E6-EB442BAF1799}" presName="hierRoot3" presStyleCnt="0"/>
      <dgm:spPr/>
    </dgm:pt>
    <dgm:pt modelId="{66C206AE-5813-4578-90B9-B9357D98F9F2}" type="pres">
      <dgm:prSet presAssocID="{E88AAF3D-C50B-4496-A4E6-EB442BAF1799}" presName="composite3" presStyleCnt="0"/>
      <dgm:spPr/>
    </dgm:pt>
    <dgm:pt modelId="{01A38160-5F4D-4351-ACCF-A3CD52BA67E2}" type="pres">
      <dgm:prSet presAssocID="{E88AAF3D-C50B-4496-A4E6-EB442BAF1799}" presName="background3" presStyleLbl="node3" presStyleIdx="0" presStyleCnt="3"/>
      <dgm:spPr/>
    </dgm:pt>
    <dgm:pt modelId="{856D9D54-F6C4-49E8-9BF1-8F19D611E583}" type="pres">
      <dgm:prSet presAssocID="{E88AAF3D-C50B-4496-A4E6-EB442BAF1799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44AA27-F2AF-4C01-BAA1-00C012C12AC4}" type="pres">
      <dgm:prSet presAssocID="{E88AAF3D-C50B-4496-A4E6-EB442BAF1799}" presName="hierChild4" presStyleCnt="0"/>
      <dgm:spPr/>
    </dgm:pt>
    <dgm:pt modelId="{0E38490E-E7F4-47A7-A688-271D3D1350F2}" type="pres">
      <dgm:prSet presAssocID="{5B58AE30-D5D2-4F68-B122-0926B08D0A14}" presName="Name17" presStyleLbl="parChTrans1D3" presStyleIdx="1" presStyleCnt="3"/>
      <dgm:spPr/>
    </dgm:pt>
    <dgm:pt modelId="{FAC89182-F741-4129-9EED-0A9CC7377443}" type="pres">
      <dgm:prSet presAssocID="{67BF2F80-6190-43A1-87F6-87240AD6C217}" presName="hierRoot3" presStyleCnt="0"/>
      <dgm:spPr/>
    </dgm:pt>
    <dgm:pt modelId="{08398218-8F1B-4176-8919-B530495ED956}" type="pres">
      <dgm:prSet presAssocID="{67BF2F80-6190-43A1-87F6-87240AD6C217}" presName="composite3" presStyleCnt="0"/>
      <dgm:spPr/>
    </dgm:pt>
    <dgm:pt modelId="{F6D978EF-3693-4FD4-9A7B-A731B18278C7}" type="pres">
      <dgm:prSet presAssocID="{67BF2F80-6190-43A1-87F6-87240AD6C217}" presName="background3" presStyleLbl="node3" presStyleIdx="1" presStyleCnt="3"/>
      <dgm:spPr/>
    </dgm:pt>
    <dgm:pt modelId="{54A7CD29-3D21-4052-AB1F-4516B537AB6E}" type="pres">
      <dgm:prSet presAssocID="{67BF2F80-6190-43A1-87F6-87240AD6C217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FDD9C5-BAC0-4FA3-AB6C-0E1488D33AD1}" type="pres">
      <dgm:prSet presAssocID="{67BF2F80-6190-43A1-87F6-87240AD6C217}" presName="hierChild4" presStyleCnt="0"/>
      <dgm:spPr/>
    </dgm:pt>
    <dgm:pt modelId="{94912718-97FC-46D3-9E52-E0BF86F146C7}" type="pres">
      <dgm:prSet presAssocID="{4C076E1C-626A-4A91-A311-8FC54CEBB0B6}" presName="Name10" presStyleLbl="parChTrans1D2" presStyleIdx="1" presStyleCnt="2"/>
      <dgm:spPr/>
    </dgm:pt>
    <dgm:pt modelId="{14CCAAFD-D3CA-4770-9E0A-86D64133F60B}" type="pres">
      <dgm:prSet presAssocID="{D3EEB7E6-8AA3-468A-B0C1-5FD9DD829387}" presName="hierRoot2" presStyleCnt="0"/>
      <dgm:spPr/>
    </dgm:pt>
    <dgm:pt modelId="{0697611D-C431-4C45-AB2A-705C1BE7FA74}" type="pres">
      <dgm:prSet presAssocID="{D3EEB7E6-8AA3-468A-B0C1-5FD9DD829387}" presName="composite2" presStyleCnt="0"/>
      <dgm:spPr/>
    </dgm:pt>
    <dgm:pt modelId="{0CECB732-A6D2-46C6-8CBF-A7BCF90D3177}" type="pres">
      <dgm:prSet presAssocID="{D3EEB7E6-8AA3-468A-B0C1-5FD9DD829387}" presName="background2" presStyleLbl="node2" presStyleIdx="1" presStyleCnt="2"/>
      <dgm:spPr/>
    </dgm:pt>
    <dgm:pt modelId="{15AC0456-8987-45D5-90D9-6178AA859133}" type="pres">
      <dgm:prSet presAssocID="{D3EEB7E6-8AA3-468A-B0C1-5FD9DD829387}" presName="text2" presStyleLbl="fgAcc2" presStyleIdx="1" presStyleCnt="2">
        <dgm:presLayoutVars>
          <dgm:chPref val="3"/>
        </dgm:presLayoutVars>
      </dgm:prSet>
      <dgm:spPr/>
    </dgm:pt>
    <dgm:pt modelId="{79496A8F-F86B-4C21-B5F0-AE63E687BE84}" type="pres">
      <dgm:prSet presAssocID="{D3EEB7E6-8AA3-468A-B0C1-5FD9DD829387}" presName="hierChild3" presStyleCnt="0"/>
      <dgm:spPr/>
    </dgm:pt>
    <dgm:pt modelId="{0E9613ED-45F1-4B7A-AF3D-C5BEADC6B0E6}" type="pres">
      <dgm:prSet presAssocID="{4FAFB1BA-0537-4A0C-B709-28D20308F68B}" presName="Name17" presStyleLbl="parChTrans1D3" presStyleIdx="2" presStyleCnt="3"/>
      <dgm:spPr/>
    </dgm:pt>
    <dgm:pt modelId="{33619C48-E09D-4B46-BD43-44E2B18F1029}" type="pres">
      <dgm:prSet presAssocID="{6B265CCB-4706-4395-BBAC-BB52AD50645A}" presName="hierRoot3" presStyleCnt="0"/>
      <dgm:spPr/>
    </dgm:pt>
    <dgm:pt modelId="{6F179BBA-429B-4FB6-AD54-B24BF4C6E8F0}" type="pres">
      <dgm:prSet presAssocID="{6B265CCB-4706-4395-BBAC-BB52AD50645A}" presName="composite3" presStyleCnt="0"/>
      <dgm:spPr/>
    </dgm:pt>
    <dgm:pt modelId="{3848CD52-2E47-4A17-B629-9A0B2163D625}" type="pres">
      <dgm:prSet presAssocID="{6B265CCB-4706-4395-BBAC-BB52AD50645A}" presName="background3" presStyleLbl="node3" presStyleIdx="2" presStyleCnt="3"/>
      <dgm:spPr/>
    </dgm:pt>
    <dgm:pt modelId="{BC43D561-9BC9-4121-88AD-92E20B3BD846}" type="pres">
      <dgm:prSet presAssocID="{6B265CCB-4706-4395-BBAC-BB52AD50645A}" presName="text3" presStyleLbl="fgAcc3" presStyleIdx="2" presStyleCnt="3">
        <dgm:presLayoutVars>
          <dgm:chPref val="3"/>
        </dgm:presLayoutVars>
      </dgm:prSet>
      <dgm:spPr/>
    </dgm:pt>
    <dgm:pt modelId="{646608D5-D1A4-4E23-BC7E-BB45BC5013B7}" type="pres">
      <dgm:prSet presAssocID="{6B265CCB-4706-4395-BBAC-BB52AD50645A}" presName="hierChild4" presStyleCnt="0"/>
      <dgm:spPr/>
    </dgm:pt>
  </dgm:ptLst>
  <dgm:cxnLst>
    <dgm:cxn modelId="{DB300F9B-00FE-4431-9354-03DAA0C80DAB}" srcId="{D73977F0-9AFF-4D33-B61F-87E23E9604B4}" destId="{67BF2F80-6190-43A1-87F6-87240AD6C217}" srcOrd="1" destOrd="0" parTransId="{5B58AE30-D5D2-4F68-B122-0926B08D0A14}" sibTransId="{D44DD566-B7EC-4FD2-BF96-C99F06FFD799}"/>
    <dgm:cxn modelId="{A53FAB47-555F-4473-8C46-9600B777C8E4}" type="presOf" srcId="{D3EEB7E6-8AA3-468A-B0C1-5FD9DD829387}" destId="{15AC0456-8987-45D5-90D9-6178AA859133}" srcOrd="0" destOrd="0" presId="urn:microsoft.com/office/officeart/2005/8/layout/hierarchy1"/>
    <dgm:cxn modelId="{B461ED95-38A1-4932-AAB8-71DE90CEC8FC}" type="presOf" srcId="{5B58AE30-D5D2-4F68-B122-0926B08D0A14}" destId="{0E38490E-E7F4-47A7-A688-271D3D1350F2}" srcOrd="0" destOrd="0" presId="urn:microsoft.com/office/officeart/2005/8/layout/hierarchy1"/>
    <dgm:cxn modelId="{28C323DA-B0A5-4B24-A743-4B0DEF5CBB65}" type="presOf" srcId="{67BF2F80-6190-43A1-87F6-87240AD6C217}" destId="{54A7CD29-3D21-4052-AB1F-4516B537AB6E}" srcOrd="0" destOrd="0" presId="urn:microsoft.com/office/officeart/2005/8/layout/hierarchy1"/>
    <dgm:cxn modelId="{A794C6A3-B802-4CC9-88A7-76736047E266}" type="presOf" srcId="{D73977F0-9AFF-4D33-B61F-87E23E9604B4}" destId="{2806B9C2-1433-4750-B51F-CD5168971C3B}" srcOrd="0" destOrd="0" presId="urn:microsoft.com/office/officeart/2005/8/layout/hierarchy1"/>
    <dgm:cxn modelId="{C3DA40B3-44B3-4AB7-A997-6D87F67E128F}" type="presOf" srcId="{E6A3702F-C2E2-4C31-BA6F-072B727516DC}" destId="{E75B9BD2-6EB8-4AE0-BD35-D3B55ED5B3E2}" srcOrd="0" destOrd="0" presId="urn:microsoft.com/office/officeart/2005/8/layout/hierarchy1"/>
    <dgm:cxn modelId="{44609E64-37C5-4AD2-9482-F3BAB26A7002}" type="presOf" srcId="{BCAA0DA0-E213-4CB5-8AC1-AB644084FF49}" destId="{EBA9AD3D-3A8A-4B06-A78A-AA0629EF884B}" srcOrd="0" destOrd="0" presId="urn:microsoft.com/office/officeart/2005/8/layout/hierarchy1"/>
    <dgm:cxn modelId="{992C91BF-ABA6-4BD1-94D1-BF96110A7CF4}" type="presOf" srcId="{4FAFB1BA-0537-4A0C-B709-28D20308F68B}" destId="{0E9613ED-45F1-4B7A-AF3D-C5BEADC6B0E6}" srcOrd="0" destOrd="0" presId="urn:microsoft.com/office/officeart/2005/8/layout/hierarchy1"/>
    <dgm:cxn modelId="{6E8A8821-65F6-4269-A18D-C6B43CAF0005}" srcId="{D73977F0-9AFF-4D33-B61F-87E23E9604B4}" destId="{E88AAF3D-C50B-4496-A4E6-EB442BAF1799}" srcOrd="0" destOrd="0" parTransId="{E6A3702F-C2E2-4C31-BA6F-072B727516DC}" sibTransId="{4592F5A4-5494-4824-84A8-697F348D4DD2}"/>
    <dgm:cxn modelId="{45FA843E-8241-437B-A32E-C9DD8B3DFA0D}" type="presOf" srcId="{4C076E1C-626A-4A91-A311-8FC54CEBB0B6}" destId="{94912718-97FC-46D3-9E52-E0BF86F146C7}" srcOrd="0" destOrd="0" presId="urn:microsoft.com/office/officeart/2005/8/layout/hierarchy1"/>
    <dgm:cxn modelId="{214F7D86-7CE7-4231-B673-1BEF6F6BA992}" type="presOf" srcId="{899706BE-6F64-49A4-8CE6-8465FC80AEE3}" destId="{E56ED065-9D18-43FA-AC5C-3C4DA4DAB70C}" srcOrd="0" destOrd="0" presId="urn:microsoft.com/office/officeart/2005/8/layout/hierarchy1"/>
    <dgm:cxn modelId="{0BF0AAD4-E3C9-48E1-A44B-A9CED1042216}" srcId="{D2E718B1-AE0C-4D07-8E22-AA6D86B36F0D}" destId="{BCAA0DA0-E213-4CB5-8AC1-AB644084FF49}" srcOrd="0" destOrd="0" parTransId="{AEB1A6D8-7BBB-4D44-BB90-08D07368CCCC}" sibTransId="{FB0F1FF8-00EB-4136-B39B-48B55FA5EF5D}"/>
    <dgm:cxn modelId="{53C0F3D2-31DF-485D-A149-C09BC154721E}" type="presOf" srcId="{6B265CCB-4706-4395-BBAC-BB52AD50645A}" destId="{BC43D561-9BC9-4121-88AD-92E20B3BD846}" srcOrd="0" destOrd="0" presId="urn:microsoft.com/office/officeart/2005/8/layout/hierarchy1"/>
    <dgm:cxn modelId="{25753A03-7E38-46BA-811C-180592107DE9}" srcId="{BCAA0DA0-E213-4CB5-8AC1-AB644084FF49}" destId="{D73977F0-9AFF-4D33-B61F-87E23E9604B4}" srcOrd="0" destOrd="0" parTransId="{899706BE-6F64-49A4-8CE6-8465FC80AEE3}" sibTransId="{C761107F-ACD5-4241-A6DB-E28F04CA8B92}"/>
    <dgm:cxn modelId="{DD047803-CA56-4686-824E-400D19304D6D}" type="presOf" srcId="{E88AAF3D-C50B-4496-A4E6-EB442BAF1799}" destId="{856D9D54-F6C4-49E8-9BF1-8F19D611E583}" srcOrd="0" destOrd="0" presId="urn:microsoft.com/office/officeart/2005/8/layout/hierarchy1"/>
    <dgm:cxn modelId="{7925910A-9AE2-439C-80F2-5F584BBD8855}" type="presOf" srcId="{D2E718B1-AE0C-4D07-8E22-AA6D86B36F0D}" destId="{032C3D17-DDA7-44D6-A9C2-2A1AFE8679EE}" srcOrd="0" destOrd="0" presId="urn:microsoft.com/office/officeart/2005/8/layout/hierarchy1"/>
    <dgm:cxn modelId="{F48CFB3A-C155-4586-8E32-62D63294DBA1}" srcId="{BCAA0DA0-E213-4CB5-8AC1-AB644084FF49}" destId="{D3EEB7E6-8AA3-468A-B0C1-5FD9DD829387}" srcOrd="1" destOrd="0" parTransId="{4C076E1C-626A-4A91-A311-8FC54CEBB0B6}" sibTransId="{6B77F493-BDA9-4BBC-9798-CAA4A5607013}"/>
    <dgm:cxn modelId="{B805F620-1FD6-440E-94C7-200FBCF37508}" srcId="{D3EEB7E6-8AA3-468A-B0C1-5FD9DD829387}" destId="{6B265CCB-4706-4395-BBAC-BB52AD50645A}" srcOrd="0" destOrd="0" parTransId="{4FAFB1BA-0537-4A0C-B709-28D20308F68B}" sibTransId="{EE9C60D1-1B2A-4E7E-AD7D-56BC318C8187}"/>
    <dgm:cxn modelId="{064188F4-99A2-4552-8437-CFA80E6E7E13}" type="presParOf" srcId="{032C3D17-DDA7-44D6-A9C2-2A1AFE8679EE}" destId="{43321EF8-05D5-4F0C-9AA7-B21F755515FF}" srcOrd="0" destOrd="0" presId="urn:microsoft.com/office/officeart/2005/8/layout/hierarchy1"/>
    <dgm:cxn modelId="{5F5D85B1-F412-4171-A0CE-4920DDE86EE8}" type="presParOf" srcId="{43321EF8-05D5-4F0C-9AA7-B21F755515FF}" destId="{59F07442-9278-4C5B-9515-A50566BEEAC9}" srcOrd="0" destOrd="0" presId="urn:microsoft.com/office/officeart/2005/8/layout/hierarchy1"/>
    <dgm:cxn modelId="{E153386B-1742-4483-9753-BD5FBC155634}" type="presParOf" srcId="{59F07442-9278-4C5B-9515-A50566BEEAC9}" destId="{613E97B6-EF9A-428A-A148-7F887D93DBED}" srcOrd="0" destOrd="0" presId="urn:microsoft.com/office/officeart/2005/8/layout/hierarchy1"/>
    <dgm:cxn modelId="{D8C7060E-E522-4146-9BA2-92000358D56C}" type="presParOf" srcId="{59F07442-9278-4C5B-9515-A50566BEEAC9}" destId="{EBA9AD3D-3A8A-4B06-A78A-AA0629EF884B}" srcOrd="1" destOrd="0" presId="urn:microsoft.com/office/officeart/2005/8/layout/hierarchy1"/>
    <dgm:cxn modelId="{7716F113-1DF5-439C-BCC9-372C1B77B8E3}" type="presParOf" srcId="{43321EF8-05D5-4F0C-9AA7-B21F755515FF}" destId="{7C860243-9AC2-400B-B808-A4FBE16BC268}" srcOrd="1" destOrd="0" presId="urn:microsoft.com/office/officeart/2005/8/layout/hierarchy1"/>
    <dgm:cxn modelId="{0059C74C-F584-4667-866F-06DC82CB379C}" type="presParOf" srcId="{7C860243-9AC2-400B-B808-A4FBE16BC268}" destId="{E56ED065-9D18-43FA-AC5C-3C4DA4DAB70C}" srcOrd="0" destOrd="0" presId="urn:microsoft.com/office/officeart/2005/8/layout/hierarchy1"/>
    <dgm:cxn modelId="{23AB8B54-357C-4FC1-B9E7-40CB545851FA}" type="presParOf" srcId="{7C860243-9AC2-400B-B808-A4FBE16BC268}" destId="{106C2CA2-8926-46FD-B868-1CDD8276B266}" srcOrd="1" destOrd="0" presId="urn:microsoft.com/office/officeart/2005/8/layout/hierarchy1"/>
    <dgm:cxn modelId="{E9B21F21-3BD3-43B6-8120-C0267825B1A2}" type="presParOf" srcId="{106C2CA2-8926-46FD-B868-1CDD8276B266}" destId="{DBDD19A5-CFCA-452B-A1ED-DFD7344A4A6B}" srcOrd="0" destOrd="0" presId="urn:microsoft.com/office/officeart/2005/8/layout/hierarchy1"/>
    <dgm:cxn modelId="{54625500-43B1-4DDF-A9A6-FD05A97EA4AD}" type="presParOf" srcId="{DBDD19A5-CFCA-452B-A1ED-DFD7344A4A6B}" destId="{CC604F58-ECFD-49BD-967A-A7FE64928BBE}" srcOrd="0" destOrd="0" presId="urn:microsoft.com/office/officeart/2005/8/layout/hierarchy1"/>
    <dgm:cxn modelId="{EF3BBD10-F26A-422A-8032-80A7241D68D4}" type="presParOf" srcId="{DBDD19A5-CFCA-452B-A1ED-DFD7344A4A6B}" destId="{2806B9C2-1433-4750-B51F-CD5168971C3B}" srcOrd="1" destOrd="0" presId="urn:microsoft.com/office/officeart/2005/8/layout/hierarchy1"/>
    <dgm:cxn modelId="{951C8586-BFC6-4D99-BF6B-C3ABF40864B1}" type="presParOf" srcId="{106C2CA2-8926-46FD-B868-1CDD8276B266}" destId="{C4280F10-19E6-4AD7-A144-89E05A7811C8}" srcOrd="1" destOrd="0" presId="urn:microsoft.com/office/officeart/2005/8/layout/hierarchy1"/>
    <dgm:cxn modelId="{AE5816CD-9765-4FC4-940B-6A77412F4102}" type="presParOf" srcId="{C4280F10-19E6-4AD7-A144-89E05A7811C8}" destId="{E75B9BD2-6EB8-4AE0-BD35-D3B55ED5B3E2}" srcOrd="0" destOrd="0" presId="urn:microsoft.com/office/officeart/2005/8/layout/hierarchy1"/>
    <dgm:cxn modelId="{E96DD2E3-BF6D-4631-AFA3-4BE1F3B2085B}" type="presParOf" srcId="{C4280F10-19E6-4AD7-A144-89E05A7811C8}" destId="{46BC6797-CB00-4382-895D-34C5C046609A}" srcOrd="1" destOrd="0" presId="urn:microsoft.com/office/officeart/2005/8/layout/hierarchy1"/>
    <dgm:cxn modelId="{4492D4D9-CD77-4F05-B917-EF1EF5269432}" type="presParOf" srcId="{46BC6797-CB00-4382-895D-34C5C046609A}" destId="{66C206AE-5813-4578-90B9-B9357D98F9F2}" srcOrd="0" destOrd="0" presId="urn:microsoft.com/office/officeart/2005/8/layout/hierarchy1"/>
    <dgm:cxn modelId="{38D52E22-DBB6-4324-A12A-76A32CFD21F5}" type="presParOf" srcId="{66C206AE-5813-4578-90B9-B9357D98F9F2}" destId="{01A38160-5F4D-4351-ACCF-A3CD52BA67E2}" srcOrd="0" destOrd="0" presId="urn:microsoft.com/office/officeart/2005/8/layout/hierarchy1"/>
    <dgm:cxn modelId="{1966FBE2-7394-4F17-BC27-CE7824359BEE}" type="presParOf" srcId="{66C206AE-5813-4578-90B9-B9357D98F9F2}" destId="{856D9D54-F6C4-49E8-9BF1-8F19D611E583}" srcOrd="1" destOrd="0" presId="urn:microsoft.com/office/officeart/2005/8/layout/hierarchy1"/>
    <dgm:cxn modelId="{7DE95159-1699-46D1-AEE8-263023981DD8}" type="presParOf" srcId="{46BC6797-CB00-4382-895D-34C5C046609A}" destId="{0E44AA27-F2AF-4C01-BAA1-00C012C12AC4}" srcOrd="1" destOrd="0" presId="urn:microsoft.com/office/officeart/2005/8/layout/hierarchy1"/>
    <dgm:cxn modelId="{DE56C54E-68FA-4FB6-91DF-556D897AF33D}" type="presParOf" srcId="{C4280F10-19E6-4AD7-A144-89E05A7811C8}" destId="{0E38490E-E7F4-47A7-A688-271D3D1350F2}" srcOrd="2" destOrd="0" presId="urn:microsoft.com/office/officeart/2005/8/layout/hierarchy1"/>
    <dgm:cxn modelId="{2FFFA9A2-0BC6-452A-8249-2FBAA03A0E79}" type="presParOf" srcId="{C4280F10-19E6-4AD7-A144-89E05A7811C8}" destId="{FAC89182-F741-4129-9EED-0A9CC7377443}" srcOrd="3" destOrd="0" presId="urn:microsoft.com/office/officeart/2005/8/layout/hierarchy1"/>
    <dgm:cxn modelId="{53FDAA7B-444A-45B5-92D4-D3CC4C8DAA57}" type="presParOf" srcId="{FAC89182-F741-4129-9EED-0A9CC7377443}" destId="{08398218-8F1B-4176-8919-B530495ED956}" srcOrd="0" destOrd="0" presId="urn:microsoft.com/office/officeart/2005/8/layout/hierarchy1"/>
    <dgm:cxn modelId="{15F26852-64F5-4CF4-B4E9-3DA825C33819}" type="presParOf" srcId="{08398218-8F1B-4176-8919-B530495ED956}" destId="{F6D978EF-3693-4FD4-9A7B-A731B18278C7}" srcOrd="0" destOrd="0" presId="urn:microsoft.com/office/officeart/2005/8/layout/hierarchy1"/>
    <dgm:cxn modelId="{D458250F-9413-430A-8651-13B939557BA6}" type="presParOf" srcId="{08398218-8F1B-4176-8919-B530495ED956}" destId="{54A7CD29-3D21-4052-AB1F-4516B537AB6E}" srcOrd="1" destOrd="0" presId="urn:microsoft.com/office/officeart/2005/8/layout/hierarchy1"/>
    <dgm:cxn modelId="{246E629C-82A3-47B4-9911-FCE1508716BC}" type="presParOf" srcId="{FAC89182-F741-4129-9EED-0A9CC7377443}" destId="{AAFDD9C5-BAC0-4FA3-AB6C-0E1488D33AD1}" srcOrd="1" destOrd="0" presId="urn:microsoft.com/office/officeart/2005/8/layout/hierarchy1"/>
    <dgm:cxn modelId="{6D367BFE-95FB-4EF9-8469-CC229F70BA92}" type="presParOf" srcId="{7C860243-9AC2-400B-B808-A4FBE16BC268}" destId="{94912718-97FC-46D3-9E52-E0BF86F146C7}" srcOrd="2" destOrd="0" presId="urn:microsoft.com/office/officeart/2005/8/layout/hierarchy1"/>
    <dgm:cxn modelId="{2B47B680-FC35-4121-A32D-9F205657644F}" type="presParOf" srcId="{7C860243-9AC2-400B-B808-A4FBE16BC268}" destId="{14CCAAFD-D3CA-4770-9E0A-86D64133F60B}" srcOrd="3" destOrd="0" presId="urn:microsoft.com/office/officeart/2005/8/layout/hierarchy1"/>
    <dgm:cxn modelId="{25E664F7-4C06-437F-99B9-BE0A130B6F55}" type="presParOf" srcId="{14CCAAFD-D3CA-4770-9E0A-86D64133F60B}" destId="{0697611D-C431-4C45-AB2A-705C1BE7FA74}" srcOrd="0" destOrd="0" presId="urn:microsoft.com/office/officeart/2005/8/layout/hierarchy1"/>
    <dgm:cxn modelId="{552A03C6-9E1B-447F-9B21-8AE048F94BAB}" type="presParOf" srcId="{0697611D-C431-4C45-AB2A-705C1BE7FA74}" destId="{0CECB732-A6D2-46C6-8CBF-A7BCF90D3177}" srcOrd="0" destOrd="0" presId="urn:microsoft.com/office/officeart/2005/8/layout/hierarchy1"/>
    <dgm:cxn modelId="{E89C4CC8-5137-46B1-B119-2571669C1F56}" type="presParOf" srcId="{0697611D-C431-4C45-AB2A-705C1BE7FA74}" destId="{15AC0456-8987-45D5-90D9-6178AA859133}" srcOrd="1" destOrd="0" presId="urn:microsoft.com/office/officeart/2005/8/layout/hierarchy1"/>
    <dgm:cxn modelId="{82255D22-558C-4EF8-81A2-6DFE5208F1A5}" type="presParOf" srcId="{14CCAAFD-D3CA-4770-9E0A-86D64133F60B}" destId="{79496A8F-F86B-4C21-B5F0-AE63E687BE84}" srcOrd="1" destOrd="0" presId="urn:microsoft.com/office/officeart/2005/8/layout/hierarchy1"/>
    <dgm:cxn modelId="{18F43358-EDAC-4E26-95AE-D9E6C98CC675}" type="presParOf" srcId="{79496A8F-F86B-4C21-B5F0-AE63E687BE84}" destId="{0E9613ED-45F1-4B7A-AF3D-C5BEADC6B0E6}" srcOrd="0" destOrd="0" presId="urn:microsoft.com/office/officeart/2005/8/layout/hierarchy1"/>
    <dgm:cxn modelId="{542E986D-71CD-4736-BF4B-54A339A42B64}" type="presParOf" srcId="{79496A8F-F86B-4C21-B5F0-AE63E687BE84}" destId="{33619C48-E09D-4B46-BD43-44E2B18F1029}" srcOrd="1" destOrd="0" presId="urn:microsoft.com/office/officeart/2005/8/layout/hierarchy1"/>
    <dgm:cxn modelId="{D7F2A88B-6C03-4CF2-ADCE-E5E70901EB84}" type="presParOf" srcId="{33619C48-E09D-4B46-BD43-44E2B18F1029}" destId="{6F179BBA-429B-4FB6-AD54-B24BF4C6E8F0}" srcOrd="0" destOrd="0" presId="urn:microsoft.com/office/officeart/2005/8/layout/hierarchy1"/>
    <dgm:cxn modelId="{4566C325-3206-4327-A014-74BAD934FDB9}" type="presParOf" srcId="{6F179BBA-429B-4FB6-AD54-B24BF4C6E8F0}" destId="{3848CD52-2E47-4A17-B629-9A0B2163D625}" srcOrd="0" destOrd="0" presId="urn:microsoft.com/office/officeart/2005/8/layout/hierarchy1"/>
    <dgm:cxn modelId="{A404275B-2BD9-4E32-8B9F-502C96029981}" type="presParOf" srcId="{6F179BBA-429B-4FB6-AD54-B24BF4C6E8F0}" destId="{BC43D561-9BC9-4121-88AD-92E20B3BD846}" srcOrd="1" destOrd="0" presId="urn:microsoft.com/office/officeart/2005/8/layout/hierarchy1"/>
    <dgm:cxn modelId="{6DEB3316-9AEB-481C-8737-311D7D0213BA}" type="presParOf" srcId="{33619C48-E09D-4B46-BD43-44E2B18F1029}" destId="{646608D5-D1A4-4E23-BC7E-BB45BC5013B7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55136-96E8-4C32-85F4-C2B4AAF29293}" type="datetimeFigureOut">
              <a:rPr lang="en-US" smtClean="0"/>
              <a:t>10/29/2008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C9DDB-A6AA-4D74-8BA9-E9004964B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55136-96E8-4C32-85F4-C2B4AAF29293}" type="datetimeFigureOut">
              <a:rPr lang="en-US" smtClean="0"/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C9DDB-A6AA-4D74-8BA9-E9004964B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55136-96E8-4C32-85F4-C2B4AAF29293}" type="datetimeFigureOut">
              <a:rPr lang="en-US" smtClean="0"/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C9DDB-A6AA-4D74-8BA9-E9004964B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55136-96E8-4C32-85F4-C2B4AAF29293}" type="datetimeFigureOut">
              <a:rPr lang="en-US" smtClean="0"/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C9DDB-A6AA-4D74-8BA9-E9004964B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55136-96E8-4C32-85F4-C2B4AAF29293}" type="datetimeFigureOut">
              <a:rPr lang="en-US" smtClean="0"/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C9DDB-A6AA-4D74-8BA9-E9004964B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55136-96E8-4C32-85F4-C2B4AAF29293}" type="datetimeFigureOut">
              <a:rPr lang="en-US" smtClean="0"/>
              <a:t>10/29/2008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C9DDB-A6AA-4D74-8BA9-E9004964B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55136-96E8-4C32-85F4-C2B4AAF29293}" type="datetimeFigureOut">
              <a:rPr lang="en-US" smtClean="0"/>
              <a:t>10/29/2008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C9DDB-A6AA-4D74-8BA9-E9004964B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55136-96E8-4C32-85F4-C2B4AAF29293}" type="datetimeFigureOut">
              <a:rPr lang="en-US" smtClean="0"/>
              <a:t>10/29/2008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C9DDB-A6AA-4D74-8BA9-E9004964B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55136-96E8-4C32-85F4-C2B4AAF29293}" type="datetimeFigureOut">
              <a:rPr lang="en-US" smtClean="0"/>
              <a:t>10/29/2008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C9DDB-A6AA-4D74-8BA9-E9004964B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55136-96E8-4C32-85F4-C2B4AAF29293}" type="datetimeFigureOut">
              <a:rPr lang="en-US" smtClean="0"/>
              <a:t>10/29/2008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C9DDB-A6AA-4D74-8BA9-E9004964B3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755136-96E8-4C32-85F4-C2B4AAF29293}" type="datetimeFigureOut">
              <a:rPr lang="en-US" smtClean="0"/>
              <a:t>10/29/2008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C9DDB-A6AA-4D74-8BA9-E9004964B32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1755136-96E8-4C32-85F4-C2B4AAF29293}" type="datetimeFigureOut">
              <a:rPr lang="en-US" smtClean="0"/>
              <a:t>10/29/2008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96C9DDB-A6AA-4D74-8BA9-E9004964B3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762001"/>
            <a:ext cx="8079071" cy="268688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6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October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30, 2008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Lesson 9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Day 4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Program Files\Microsoft Office\MEDIA\CAGCAT10\j0298897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657600"/>
            <a:ext cx="5105399" cy="26669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37304" y="533400"/>
            <a:ext cx="63684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trap</a:t>
            </a:r>
            <a:endParaRPr lang="en-U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2209800"/>
            <a:ext cx="70104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/>
                <a:solidFill>
                  <a:schemeClr val="accent3"/>
                </a:solidFill>
                <a:effectLst/>
              </a:rPr>
              <a:t>frog</a:t>
            </a:r>
            <a:endParaRPr lang="en-US" sz="9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37304" y="4038600"/>
            <a:ext cx="59112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trick</a:t>
            </a:r>
            <a:endParaRPr lang="en-US" sz="96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57200"/>
            <a:ext cx="7916251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Lets see what</a:t>
            </a:r>
          </a:p>
          <a:p>
            <a:pPr algn="ctr"/>
            <a:r>
              <a:rPr lang="en-US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Happens when we </a:t>
            </a:r>
          </a:p>
          <a:p>
            <a:pPr algn="ctr"/>
            <a:r>
              <a:rPr lang="en-US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Add an r to these</a:t>
            </a:r>
          </a:p>
          <a:p>
            <a:pPr algn="ctr"/>
            <a:r>
              <a:rPr lang="en-US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words</a:t>
            </a:r>
            <a:endParaRPr lang="en-US" sz="6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457200"/>
            <a:ext cx="8229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dip = drip</a:t>
            </a:r>
          </a:p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68000" y="1752600"/>
            <a:ext cx="5799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cash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= crash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97365" y="2967335"/>
            <a:ext cx="44342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tuck = truck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37304" y="4267200"/>
            <a:ext cx="52693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cab = crab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458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Pat has a </a:t>
            </a:r>
            <a:r>
              <a:rPr lang="en-US" sz="4800" dirty="0" smtClean="0">
                <a:solidFill>
                  <a:srgbClr val="FF0000"/>
                </a:solidFill>
              </a:rPr>
              <a:t>frog</a:t>
            </a:r>
            <a:r>
              <a:rPr lang="en-US" sz="4800" dirty="0" smtClean="0"/>
              <a:t> called </a:t>
            </a:r>
            <a:r>
              <a:rPr lang="en-US" sz="4800" dirty="0" smtClean="0">
                <a:solidFill>
                  <a:srgbClr val="FF0000"/>
                </a:solidFill>
              </a:rPr>
              <a:t>Frank.</a:t>
            </a:r>
          </a:p>
          <a:p>
            <a:r>
              <a:rPr lang="en-US" sz="4800" dirty="0" smtClean="0"/>
              <a:t>One day, </a:t>
            </a:r>
            <a:r>
              <a:rPr lang="en-US" sz="4800" dirty="0" smtClean="0">
                <a:solidFill>
                  <a:srgbClr val="FF0000"/>
                </a:solidFill>
              </a:rPr>
              <a:t>Frank</a:t>
            </a:r>
            <a:r>
              <a:rPr lang="en-US" sz="4800" dirty="0" smtClean="0"/>
              <a:t> hops to a </a:t>
            </a:r>
            <a:r>
              <a:rPr lang="en-US" sz="4800" dirty="0" smtClean="0">
                <a:solidFill>
                  <a:srgbClr val="FF0000"/>
                </a:solidFill>
              </a:rPr>
              <a:t>crack</a:t>
            </a:r>
            <a:r>
              <a:rPr lang="en-US" sz="4800" dirty="0" smtClean="0"/>
              <a:t>.</a:t>
            </a:r>
          </a:p>
          <a:p>
            <a:r>
              <a:rPr lang="en-US" sz="4800" dirty="0" smtClean="0">
                <a:solidFill>
                  <a:srgbClr val="FF0000"/>
                </a:solidFill>
              </a:rPr>
              <a:t>Frank trips </a:t>
            </a:r>
            <a:r>
              <a:rPr lang="en-US" sz="4800" dirty="0" smtClean="0"/>
              <a:t>and falls.</a:t>
            </a:r>
          </a:p>
          <a:p>
            <a:r>
              <a:rPr lang="en-US" sz="4800" dirty="0" smtClean="0"/>
              <a:t>The </a:t>
            </a:r>
            <a:r>
              <a:rPr lang="en-US" sz="4800" dirty="0" smtClean="0">
                <a:solidFill>
                  <a:srgbClr val="FF0000"/>
                </a:solidFill>
              </a:rPr>
              <a:t>frog</a:t>
            </a:r>
            <a:r>
              <a:rPr lang="en-US" sz="4800" dirty="0" smtClean="0"/>
              <a:t> slips into the crack!</a:t>
            </a:r>
          </a:p>
          <a:p>
            <a:r>
              <a:rPr lang="en-US" sz="4800" dirty="0" smtClean="0"/>
              <a:t>Pat finds </a:t>
            </a:r>
            <a:r>
              <a:rPr lang="en-US" sz="4800" dirty="0" smtClean="0">
                <a:solidFill>
                  <a:srgbClr val="FF0000"/>
                </a:solidFill>
              </a:rPr>
              <a:t>Frank</a:t>
            </a:r>
            <a:r>
              <a:rPr lang="en-US" sz="4800" dirty="0" smtClean="0"/>
              <a:t>.</a:t>
            </a:r>
          </a:p>
          <a:p>
            <a:r>
              <a:rPr lang="en-US" sz="4800" dirty="0" smtClean="0"/>
              <a:t>He helps </a:t>
            </a:r>
            <a:r>
              <a:rPr lang="en-US" sz="4800" dirty="0" smtClean="0">
                <a:solidFill>
                  <a:srgbClr val="FF0000"/>
                </a:solidFill>
              </a:rPr>
              <a:t>Frank</a:t>
            </a:r>
            <a:r>
              <a:rPr lang="en-US" sz="4800" dirty="0" smtClean="0"/>
              <a:t> get out.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533400"/>
            <a:ext cx="708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CC0099"/>
                </a:solidFill>
              </a:rPr>
              <a:t>Spelling Words</a:t>
            </a:r>
            <a:endParaRPr lang="en-US" sz="5400" dirty="0"/>
          </a:p>
        </p:txBody>
      </p:sp>
      <p:sp>
        <p:nvSpPr>
          <p:cNvPr id="3" name="Rectangle 2"/>
          <p:cNvSpPr/>
          <p:nvPr/>
        </p:nvSpPr>
        <p:spPr>
          <a:xfrm>
            <a:off x="685800" y="1371600"/>
            <a:ext cx="61722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Tx/>
              <a:buAutoNum type="arabicPeriod"/>
            </a:pPr>
            <a:r>
              <a:rPr lang="en-US" sz="5400" b="1" dirty="0" smtClean="0"/>
              <a:t>us</a:t>
            </a:r>
          </a:p>
          <a:p>
            <a:pPr marL="609600" indent="-609600">
              <a:buFontTx/>
              <a:buAutoNum type="arabicPeriod"/>
            </a:pPr>
            <a:r>
              <a:rPr lang="en-US" sz="5400" b="1" dirty="0" smtClean="0"/>
              <a:t>bus</a:t>
            </a:r>
          </a:p>
          <a:p>
            <a:pPr marL="609600" indent="-609600">
              <a:buFontTx/>
              <a:buAutoNum type="arabicPeriod"/>
            </a:pPr>
            <a:r>
              <a:rPr lang="en-US" sz="5400" b="1" dirty="0" smtClean="0"/>
              <a:t>Must</a:t>
            </a:r>
          </a:p>
          <a:p>
            <a:pPr marL="609600" indent="-609600">
              <a:buFontTx/>
              <a:buAutoNum type="arabicPeriod"/>
            </a:pPr>
            <a:r>
              <a:rPr lang="en-US" sz="5400" b="1" dirty="0" smtClean="0"/>
              <a:t>cut</a:t>
            </a:r>
          </a:p>
          <a:p>
            <a:pPr marL="609600" indent="-609600"/>
            <a:r>
              <a:rPr lang="en-US" sz="5400" b="1" dirty="0" smtClean="0"/>
              <a:t>5.cub</a:t>
            </a:r>
          </a:p>
          <a:p>
            <a:pPr marL="609600" indent="-609600"/>
            <a:r>
              <a:rPr lang="en-US" sz="5400" b="1" dirty="0" smtClean="0"/>
              <a:t>6.club</a:t>
            </a:r>
            <a:endParaRPr lang="en-US" sz="5400" b="1" dirty="0"/>
          </a:p>
        </p:txBody>
      </p:sp>
      <p:sp>
        <p:nvSpPr>
          <p:cNvPr id="4" name="Rectangle 3"/>
          <p:cNvSpPr/>
          <p:nvPr/>
        </p:nvSpPr>
        <p:spPr>
          <a:xfrm>
            <a:off x="5029200" y="1524000"/>
            <a:ext cx="3048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4800" b="1" dirty="0" smtClean="0"/>
              <a:t>7. with</a:t>
            </a:r>
          </a:p>
          <a:p>
            <a:pPr>
              <a:buFontTx/>
              <a:buNone/>
            </a:pPr>
            <a:r>
              <a:rPr lang="en-US" sz="4800" b="1" dirty="0" smtClean="0"/>
              <a:t>8. then</a:t>
            </a:r>
          </a:p>
          <a:p>
            <a:pPr>
              <a:buFontTx/>
              <a:buNone/>
            </a:pPr>
            <a:endParaRPr lang="en-US" sz="4800" b="1" dirty="0" smtClean="0"/>
          </a:p>
          <a:p>
            <a:pPr>
              <a:buFontTx/>
              <a:buNone/>
            </a:pPr>
            <a:r>
              <a:rPr lang="en-US" sz="4800" b="1" dirty="0" smtClean="0"/>
              <a:t>9. don’t </a:t>
            </a:r>
          </a:p>
          <a:p>
            <a:pPr>
              <a:buFontTx/>
              <a:buNone/>
            </a:pPr>
            <a:r>
              <a:rPr lang="en-US" sz="4800" b="1" dirty="0" smtClean="0"/>
              <a:t>10. says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457201"/>
            <a:ext cx="8574571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Details</a:t>
            </a:r>
          </a:p>
          <a:p>
            <a:pPr algn="ctr"/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 tell about how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something looks,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smells, tastes, feels,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or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acts.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914401"/>
            <a:ext cx="83058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Let’s look back at our 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story</a:t>
            </a:r>
          </a:p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 Ugh! A Bug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1000"/>
            <a:ext cx="8382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Which bugs have wings?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1" y="1524001"/>
            <a:ext cx="84582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How do </a:t>
            </a:r>
            <a:r>
              <a:rPr lang="en-US" sz="54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two bugs</a:t>
            </a:r>
          </a:p>
          <a:p>
            <a:pPr algn="ctr"/>
            <a:r>
              <a:rPr lang="en-US" sz="5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</a:t>
            </a:r>
            <a:r>
              <a:rPr lang="en-US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ook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alike?</a:t>
            </a:r>
          </a:p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How are they different?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90600" y="4191000"/>
            <a:ext cx="70104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are some of the colors bugs can be?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2" grpId="1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752600"/>
            <a:ext cx="852167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Question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of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Day</a:t>
            </a:r>
            <a:endParaRPr lang="en-US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2920" y="1905000"/>
            <a:ext cx="8183880" cy="2813304"/>
          </a:xfrm>
        </p:spPr>
        <p:txBody>
          <a:bodyPr/>
          <a:lstStyle/>
          <a:p>
            <a:r>
              <a:rPr lang="en-US" b="1" dirty="0"/>
              <a:t>When you classify something, you put it into a group with other things like it. 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2362200" y="609600"/>
            <a:ext cx="4648200" cy="1104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entury Gothic"/>
              </a:rPr>
              <a:t>Classify</a:t>
            </a:r>
          </a:p>
        </p:txBody>
      </p:sp>
      <p:pic>
        <p:nvPicPr>
          <p:cNvPr id="18438" name="Picture 6" descr="C:\Documents and Settings\pawley\My Documents\classif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200400"/>
            <a:ext cx="4381500" cy="3197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762000"/>
            <a:ext cx="8001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Would you classify a dog as a pet? Why or why not?</a:t>
            </a:r>
          </a:p>
          <a:p>
            <a:endParaRPr lang="en-US" sz="3600" dirty="0"/>
          </a:p>
          <a:p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Which of these would you not classify as a plant?  A carrot, a tree, or a rock?</a:t>
            </a:r>
          </a:p>
          <a:p>
            <a:endParaRPr lang="en-US" sz="3600" dirty="0"/>
          </a:p>
          <a:p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What is something else you can classify?</a:t>
            </a:r>
            <a:endParaRPr lang="en-US" sz="3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2920" y="1828800"/>
            <a:ext cx="8183880" cy="2889504"/>
          </a:xfrm>
        </p:spPr>
        <p:txBody>
          <a:bodyPr/>
          <a:lstStyle/>
          <a:p>
            <a:r>
              <a:rPr lang="en-US" dirty="0"/>
              <a:t>Something’s function is its use. The function of a hat is to cover your head. </a:t>
            </a:r>
          </a:p>
        </p:txBody>
      </p:sp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2590800" y="762000"/>
            <a:ext cx="4038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entury Gothic"/>
              </a:rPr>
              <a:t>Function</a:t>
            </a:r>
          </a:p>
        </p:txBody>
      </p:sp>
      <p:pic>
        <p:nvPicPr>
          <p:cNvPr id="19465" name="Picture 9" descr="C:\Documents and Settings\pawley\My Documents\function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276600"/>
            <a:ext cx="2743200" cy="1893888"/>
          </a:xfrm>
          <a:prstGeom prst="rect">
            <a:avLst/>
          </a:prstGeom>
          <a:noFill/>
        </p:spPr>
      </p:pic>
      <p:pic>
        <p:nvPicPr>
          <p:cNvPr id="19466" name="Picture 10" descr="C:\Documents and Settings\pawley\My Documents\functio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200400"/>
            <a:ext cx="1905000" cy="1825625"/>
          </a:xfrm>
          <a:prstGeom prst="rect">
            <a:avLst/>
          </a:prstGeom>
          <a:noFill/>
        </p:spPr>
      </p:pic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914400" y="5334000"/>
            <a:ext cx="3048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The function of a hat is to cover your head.</a:t>
            </a:r>
            <a:r>
              <a:rPr lang="en-US"/>
              <a:t> 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029200" y="5105400"/>
            <a:ext cx="3048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The function of a leaf is to make food for the plant.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81001"/>
            <a:ext cx="838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What is the function of an umbrella?</a:t>
            </a:r>
          </a:p>
          <a:p>
            <a:endParaRPr lang="en-US" sz="4800" dirty="0"/>
          </a:p>
          <a:p>
            <a:r>
              <a:rPr lang="en-US" sz="4800" dirty="0" smtClean="0">
                <a:solidFill>
                  <a:srgbClr val="FFFF00"/>
                </a:solidFill>
              </a:rPr>
              <a:t>What are two functions a piece of paper can have?</a:t>
            </a:r>
          </a:p>
          <a:p>
            <a:endParaRPr lang="en-US" sz="4800" dirty="0"/>
          </a:p>
          <a:p>
            <a:r>
              <a:rPr lang="en-US" sz="4800" dirty="0" smtClean="0">
                <a:solidFill>
                  <a:srgbClr val="00B0F0"/>
                </a:solidFill>
              </a:rPr>
              <a:t>What is the function of a plate?</a:t>
            </a:r>
            <a:endParaRPr lang="en-US" sz="48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2920" y="1905000"/>
            <a:ext cx="8183880" cy="2813304"/>
          </a:xfrm>
        </p:spPr>
        <p:txBody>
          <a:bodyPr/>
          <a:lstStyle/>
          <a:p>
            <a:r>
              <a:rPr lang="en-US" dirty="0"/>
              <a:t>When something is nutritious, it is healthful to eat. </a:t>
            </a:r>
          </a:p>
        </p:txBody>
      </p:sp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2057400" y="685800"/>
            <a:ext cx="49530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Century Gothic"/>
              </a:rPr>
              <a:t>nutritious</a:t>
            </a:r>
          </a:p>
        </p:txBody>
      </p:sp>
      <p:pic>
        <p:nvPicPr>
          <p:cNvPr id="20485" name="Picture 5" descr="C:\Documents and Settings\pawley\My Documents\nutritiou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429000"/>
            <a:ext cx="3022600" cy="2146300"/>
          </a:xfrm>
          <a:prstGeom prst="rect">
            <a:avLst/>
          </a:prstGeom>
          <a:noFill/>
        </p:spPr>
      </p:pic>
      <p:pic>
        <p:nvPicPr>
          <p:cNvPr id="20486" name="Picture 6" descr="C:\Documents and Settings\pawley\My Documents\nutritious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429000"/>
            <a:ext cx="3200400" cy="2127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04800"/>
            <a:ext cx="838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B0F0"/>
                </a:solidFill>
              </a:rPr>
              <a:t>Which is more nutritious, an apple or a candy bar?</a:t>
            </a:r>
          </a:p>
          <a:p>
            <a:endParaRPr lang="en-US" sz="4800" dirty="0"/>
          </a:p>
          <a:p>
            <a:r>
              <a:rPr lang="en-US" sz="4800" dirty="0" smtClean="0">
                <a:solidFill>
                  <a:srgbClr val="FF0000"/>
                </a:solidFill>
              </a:rPr>
              <a:t>What is your favorite nutritious thing to eat?</a:t>
            </a:r>
          </a:p>
          <a:p>
            <a:endParaRPr lang="en-US" sz="4800" dirty="0"/>
          </a:p>
          <a:p>
            <a:r>
              <a:rPr lang="en-US" sz="4800" dirty="0" smtClean="0">
                <a:solidFill>
                  <a:srgbClr val="00B050"/>
                </a:solidFill>
              </a:rPr>
              <a:t>Are vegetables nutritious?</a:t>
            </a:r>
            <a:endParaRPr lang="en-US" sz="4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533400"/>
            <a:ext cx="7569259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Nouns are people </a:t>
            </a:r>
          </a:p>
          <a:p>
            <a:pPr algn="ctr"/>
            <a:r>
              <a:rPr lang="en-US" sz="8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r>
              <a:rPr lang="en-US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laces or things</a:t>
            </a:r>
            <a:endParaRPr lang="en-US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219200"/>
            <a:ext cx="69342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B0F0"/>
                </a:solidFill>
              </a:rPr>
              <a:t>Which of these nouns are an animal?</a:t>
            </a:r>
          </a:p>
          <a:p>
            <a:endParaRPr lang="en-US" dirty="0"/>
          </a:p>
          <a:p>
            <a:r>
              <a:rPr lang="en-US" sz="3200" dirty="0" smtClean="0"/>
              <a:t>fox</a:t>
            </a:r>
          </a:p>
          <a:p>
            <a:r>
              <a:rPr lang="en-US" sz="3200" dirty="0" smtClean="0"/>
              <a:t>dog</a:t>
            </a:r>
          </a:p>
          <a:p>
            <a:r>
              <a:rPr lang="en-US" sz="3200" dirty="0" smtClean="0"/>
              <a:t>snack</a:t>
            </a:r>
          </a:p>
          <a:p>
            <a:r>
              <a:rPr lang="en-US" sz="3200" dirty="0" smtClean="0"/>
              <a:t>cat</a:t>
            </a:r>
          </a:p>
          <a:p>
            <a:r>
              <a:rPr lang="en-US" sz="3200" dirty="0" smtClean="0"/>
              <a:t>pen</a:t>
            </a:r>
          </a:p>
          <a:p>
            <a:r>
              <a:rPr lang="en-US" sz="3200" dirty="0" smtClean="0"/>
              <a:t>bed</a:t>
            </a:r>
          </a:p>
          <a:p>
            <a:r>
              <a:rPr lang="en-US" sz="3200" dirty="0"/>
              <a:t>l</a:t>
            </a:r>
            <a:r>
              <a:rPr lang="en-US" sz="3200" dirty="0" smtClean="0"/>
              <a:t>amp</a:t>
            </a:r>
          </a:p>
          <a:p>
            <a:r>
              <a:rPr lang="en-US" sz="3200" dirty="0" smtClean="0"/>
              <a:t>duck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33400"/>
            <a:ext cx="84582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00B0F0"/>
                </a:solidFill>
              </a:rPr>
              <a:t>Which of these nouns are a thing?</a:t>
            </a:r>
          </a:p>
          <a:p>
            <a:endParaRPr lang="en-US" dirty="0"/>
          </a:p>
          <a:p>
            <a:r>
              <a:rPr lang="en-US" sz="3200" dirty="0" smtClean="0"/>
              <a:t>fox</a:t>
            </a:r>
          </a:p>
          <a:p>
            <a:r>
              <a:rPr lang="en-US" sz="3200" dirty="0" smtClean="0"/>
              <a:t>dog</a:t>
            </a:r>
          </a:p>
          <a:p>
            <a:r>
              <a:rPr lang="en-US" sz="3200" dirty="0" smtClean="0"/>
              <a:t>snack</a:t>
            </a:r>
          </a:p>
          <a:p>
            <a:r>
              <a:rPr lang="en-US" sz="3200" dirty="0" smtClean="0"/>
              <a:t>cat</a:t>
            </a:r>
          </a:p>
          <a:p>
            <a:r>
              <a:rPr lang="en-US" sz="3200" dirty="0" smtClean="0"/>
              <a:t>pen</a:t>
            </a:r>
          </a:p>
          <a:p>
            <a:r>
              <a:rPr lang="en-US" sz="3200" dirty="0" smtClean="0"/>
              <a:t>bed</a:t>
            </a:r>
          </a:p>
          <a:p>
            <a:r>
              <a:rPr lang="en-US" sz="3200" dirty="0" smtClean="0"/>
              <a:t>lamp</a:t>
            </a:r>
          </a:p>
          <a:p>
            <a:r>
              <a:rPr lang="en-US" sz="3200" dirty="0" smtClean="0"/>
              <a:t>duck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3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9144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F0"/>
                </a:solidFill>
              </a:rPr>
              <a:t>fox  bed  plum  bench  pig  rock  wall  snack</a:t>
            </a:r>
          </a:p>
          <a:p>
            <a:pPr algn="ctr"/>
            <a:endParaRPr lang="en-US" sz="2400" dirty="0">
              <a:solidFill>
                <a:srgbClr val="00B0F0"/>
              </a:solidFill>
            </a:endParaRPr>
          </a:p>
          <a:p>
            <a:pPr algn="ctr"/>
            <a:r>
              <a:rPr lang="en-US" sz="2400" dirty="0" smtClean="0">
                <a:solidFill>
                  <a:srgbClr val="00B0F0"/>
                </a:solidFill>
              </a:rPr>
              <a:t>hat  dog  desk  lunch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2667000"/>
            <a:ext cx="777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The ______________likes to run.</a:t>
            </a:r>
          </a:p>
          <a:p>
            <a:endParaRPr lang="en-US" sz="3600" dirty="0">
              <a:solidFill>
                <a:srgbClr val="FF0000"/>
              </a:solidFill>
            </a:endParaRPr>
          </a:p>
          <a:p>
            <a:r>
              <a:rPr lang="en-US" sz="3600" dirty="0" smtClean="0">
                <a:solidFill>
                  <a:srgbClr val="FF0000"/>
                </a:solidFill>
              </a:rPr>
              <a:t>I sit on a ____________________.</a:t>
            </a:r>
          </a:p>
          <a:p>
            <a:endParaRPr lang="en-US" sz="3600" dirty="0">
              <a:solidFill>
                <a:srgbClr val="FF0000"/>
              </a:solidFill>
            </a:endParaRPr>
          </a:p>
          <a:p>
            <a:r>
              <a:rPr lang="en-US" sz="3600" dirty="0" smtClean="0">
                <a:solidFill>
                  <a:srgbClr val="FF0000"/>
                </a:solidFill>
              </a:rPr>
              <a:t>I have a _____________________.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143000"/>
            <a:ext cx="845820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What do you like to do outside?</a:t>
            </a:r>
            <a:endParaRPr lang="en-US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2967335"/>
            <a:ext cx="8305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like to _______ outside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because _________.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457200"/>
            <a:ext cx="78486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Lists</a:t>
            </a:r>
          </a:p>
          <a:p>
            <a:pPr algn="ctr"/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Lists are usually words not sentences.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The things on the list are alike in some way.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Lists are often numbered.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The most important things are often first on the list.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381000"/>
            <a:ext cx="73152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/>
              <a:t>Things I bring to school</a:t>
            </a:r>
          </a:p>
          <a:p>
            <a:pPr algn="ctr"/>
            <a:endParaRPr lang="en-US" sz="4000" u="sng" dirty="0"/>
          </a:p>
          <a:p>
            <a:pPr marL="742950" indent="-742950">
              <a:buAutoNum type="arabicPeriod"/>
            </a:pPr>
            <a:r>
              <a:rPr lang="en-US" sz="4000" dirty="0" smtClean="0"/>
              <a:t>backpack</a:t>
            </a:r>
          </a:p>
          <a:p>
            <a:pPr marL="742950" indent="-742950">
              <a:buAutoNum type="arabicPeriod"/>
            </a:pPr>
            <a:r>
              <a:rPr lang="en-US" sz="4000" dirty="0" smtClean="0"/>
              <a:t>pencils</a:t>
            </a:r>
          </a:p>
          <a:p>
            <a:pPr marL="742950" indent="-742950">
              <a:buAutoNum type="arabicPeriod"/>
            </a:pPr>
            <a:r>
              <a:rPr lang="en-US" sz="4000" dirty="0" smtClean="0"/>
              <a:t>paper</a:t>
            </a:r>
          </a:p>
          <a:p>
            <a:pPr marL="742950" indent="-742950">
              <a:buAutoNum type="arabicPeriod"/>
            </a:pPr>
            <a:r>
              <a:rPr lang="en-US" sz="4000" dirty="0" smtClean="0"/>
              <a:t>books</a:t>
            </a:r>
          </a:p>
          <a:p>
            <a:pPr marL="742950" indent="-742950">
              <a:buAutoNum type="arabicPeriod"/>
            </a:pPr>
            <a:r>
              <a:rPr lang="en-US" sz="4000" dirty="0" smtClean="0"/>
              <a:t>erasers</a:t>
            </a:r>
          </a:p>
          <a:p>
            <a:pPr marL="742950" indent="-742950">
              <a:buAutoNum type="arabicPeriod"/>
            </a:pPr>
            <a:r>
              <a:rPr lang="en-US" sz="4000" dirty="0" smtClean="0"/>
              <a:t>lunch</a:t>
            </a:r>
          </a:p>
          <a:p>
            <a:pPr marL="742950" indent="-742950">
              <a:buAutoNum type="arabicPeriod"/>
            </a:pPr>
            <a:r>
              <a:rPr lang="en-US" sz="4000" dirty="0" smtClean="0"/>
              <a:t>jacket</a:t>
            </a:r>
          </a:p>
          <a:p>
            <a:pPr marL="742950" indent="-742950">
              <a:buAutoNum type="arabicPeriod"/>
            </a:pPr>
            <a:r>
              <a:rPr lang="en-US" sz="4000" dirty="0" smtClean="0"/>
              <a:t>shoes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533400"/>
            <a:ext cx="8077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I Dig, Dig, Dig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905000"/>
            <a:ext cx="7239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I dig, dig, dig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And I plant some seeds.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I rake, rake, rake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And I pull some weeds.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I wait and watch, 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And soon I know.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My garden sprouts, 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And starts to grow.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1" y="762001"/>
            <a:ext cx="84582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/>
                <a:solidFill>
                  <a:schemeClr val="accent3"/>
                </a:solidFill>
                <a:effectLst/>
              </a:rPr>
              <a:t>Rhyming</a:t>
            </a:r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en-US" sz="8000" b="1" cap="none" spc="0" dirty="0" smtClean="0">
                <a:ln/>
                <a:solidFill>
                  <a:schemeClr val="accent3"/>
                </a:solidFill>
                <a:effectLst/>
              </a:rPr>
              <a:t>Words</a:t>
            </a:r>
            <a:endParaRPr lang="en-US" sz="8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1" y="2209801"/>
            <a:ext cx="815340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seeds</a:t>
            </a:r>
            <a:r>
              <a:rPr lang="en-US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and weeds</a:t>
            </a:r>
          </a:p>
          <a:p>
            <a:pPr algn="ctr"/>
            <a:endParaRPr lang="en-US" sz="6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knows and grows</a:t>
            </a:r>
            <a:endParaRPr lang="en-US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0" y="457200"/>
            <a:ext cx="4572000" cy="615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5400" b="1" dirty="0" smtClean="0">
                <a:latin typeface="Century Gothic" pitchFamily="34" charset="0"/>
              </a:rPr>
              <a:t>Word Wall</a:t>
            </a:r>
            <a:endParaRPr lang="en-US" sz="5400" dirty="0" smtClean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4800" b="1" dirty="0" smtClean="0">
                <a:solidFill>
                  <a:srgbClr val="660066"/>
                </a:solidFill>
                <a:latin typeface="Century Gothic" pitchFamily="34" charset="0"/>
              </a:rPr>
              <a:t>be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4800" b="1" dirty="0" smtClean="0">
                <a:solidFill>
                  <a:srgbClr val="660066"/>
                </a:solidFill>
                <a:latin typeface="Century Gothic" pitchFamily="34" charset="0"/>
              </a:rPr>
              <a:t>does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4800" b="1" dirty="0" smtClean="0">
                <a:solidFill>
                  <a:srgbClr val="660066"/>
                </a:solidFill>
                <a:latin typeface="Century Gothic" pitchFamily="34" charset="0"/>
              </a:rPr>
              <a:t>live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4800" b="1" dirty="0" smtClean="0">
                <a:solidFill>
                  <a:srgbClr val="660066"/>
                </a:solidFill>
                <a:latin typeface="Century Gothic" pitchFamily="34" charset="0"/>
              </a:rPr>
              <a:t>food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4800" b="1" dirty="0" smtClean="0">
                <a:solidFill>
                  <a:srgbClr val="660066"/>
                </a:solidFill>
                <a:latin typeface="Century Gothic" pitchFamily="34" charset="0"/>
              </a:rPr>
              <a:t>grow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4800" b="1" dirty="0" smtClean="0">
                <a:solidFill>
                  <a:srgbClr val="660066"/>
                </a:solidFill>
                <a:latin typeface="Century Gothic" pitchFamily="34" charset="0"/>
              </a:rPr>
              <a:t>many</a:t>
            </a:r>
            <a:endParaRPr lang="en-US" sz="4800" b="1" dirty="0" smtClean="0">
              <a:solidFill>
                <a:srgbClr val="660066"/>
              </a:solidFill>
              <a:latin typeface="Century Gothic" pitchFamily="34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4800" b="1" dirty="0" smtClean="0">
                <a:solidFill>
                  <a:srgbClr val="660066"/>
                </a:solidFill>
                <a:latin typeface="Century Gothic" pitchFamily="34" charset="0"/>
              </a:rPr>
              <a:t>now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4800" b="1" dirty="0" smtClean="0">
                <a:solidFill>
                  <a:srgbClr val="660066"/>
                </a:solidFill>
                <a:latin typeface="Century Gothic" pitchFamily="34" charset="0"/>
              </a:rPr>
              <a:t>tree</a:t>
            </a:r>
            <a:endParaRPr lang="en-US" sz="4800" b="1" dirty="0">
              <a:solidFill>
                <a:srgbClr val="660066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1" y="762000"/>
            <a:ext cx="45957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92D050"/>
                </a:solidFill>
              </a:rPr>
              <a:t>Let’s Sing</a:t>
            </a:r>
            <a:endParaRPr lang="en-US" sz="2000" dirty="0">
              <a:solidFill>
                <a:srgbClr val="92D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219200"/>
            <a:ext cx="3352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FF0000"/>
                </a:solidFill>
              </a:rPr>
              <a:t>You will sing a song and say the sounds that make up each word.  Sing to the tune of “Bingo.”</a:t>
            </a:r>
          </a:p>
          <a:p>
            <a:pPr>
              <a:defRPr/>
            </a:pPr>
            <a:endParaRPr lang="en-US" sz="20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2000" b="1" dirty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There was a child who had a word and </a:t>
            </a:r>
            <a:r>
              <a:rPr lang="en-US" sz="2000" b="1" dirty="0" smtClean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tug </a:t>
            </a:r>
            <a:r>
              <a:rPr lang="en-US" sz="2000" b="1" dirty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was the word-o.</a:t>
            </a:r>
          </a:p>
          <a:p>
            <a:pPr>
              <a:defRPr/>
            </a:pPr>
            <a:endParaRPr lang="en-US" sz="2000" b="1" i="1" dirty="0">
              <a:solidFill>
                <a:srgbClr val="FF0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>
              <a:defRPr/>
            </a:pPr>
            <a:r>
              <a:rPr lang="en-US" sz="2000" b="1" i="1" dirty="0" smtClean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/t/  </a:t>
            </a:r>
            <a:r>
              <a:rPr lang="en-US" sz="2000" b="1" i="1" dirty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/u/  /g/ (clap, clap)</a:t>
            </a:r>
          </a:p>
          <a:p>
            <a:pPr>
              <a:defRPr/>
            </a:pPr>
            <a:r>
              <a:rPr lang="en-US" sz="2000" b="1" i="1" dirty="0" smtClean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/t/  </a:t>
            </a:r>
            <a:r>
              <a:rPr lang="en-US" sz="2000" b="1" i="1" dirty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/u/  /g/ (clap, clap)</a:t>
            </a:r>
          </a:p>
          <a:p>
            <a:pPr>
              <a:defRPr/>
            </a:pPr>
            <a:r>
              <a:rPr lang="en-US" sz="2000" b="1" i="1" dirty="0" smtClean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/t/  </a:t>
            </a:r>
            <a:r>
              <a:rPr lang="en-US" sz="2000" b="1" i="1" dirty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/u/  /g/ (clap, clap)</a:t>
            </a:r>
          </a:p>
          <a:p>
            <a:pPr>
              <a:defRPr/>
            </a:pPr>
            <a:r>
              <a:rPr lang="en-US" sz="2000" b="1" i="1" dirty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And bug was the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word-o</a:t>
            </a:r>
          </a:p>
          <a:p>
            <a:pPr>
              <a:defRPr/>
            </a:pPr>
            <a:endParaRPr lang="en-US" sz="2000" b="1" i="1" dirty="0">
              <a:solidFill>
                <a:srgbClr val="FF000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>
              <a:defRPr/>
            </a:pPr>
            <a:r>
              <a:rPr lang="en-US" sz="2000" b="1" i="1" dirty="0" smtClean="0">
                <a:solidFill>
                  <a:srgbClr val="FF000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If the word has four sounds do only one clap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4" name="Picture 22" descr="C:\Users\Janice\AppData\Local\Microsoft\Windows\Temporary Internet Files\Content.IE5\CVW5V2AD\MCj039749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685800"/>
            <a:ext cx="2438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705600" y="579358"/>
            <a:ext cx="21336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truck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bread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bug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suds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drum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mug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prop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drip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frog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crop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run</a:t>
            </a:r>
          </a:p>
          <a:p>
            <a:r>
              <a:rPr lang="en-US" sz="3200" b="1" dirty="0" smtClean="0">
                <a:solidFill>
                  <a:srgbClr val="0070C0"/>
                </a:solidFill>
              </a:rPr>
              <a:t>cross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37304" y="533400"/>
            <a:ext cx="53016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tap</a:t>
            </a:r>
            <a:endParaRPr lang="en-U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4600" y="2286000"/>
            <a:ext cx="43434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/>
                <a:solidFill>
                  <a:schemeClr val="accent3"/>
                </a:solidFill>
                <a:effectLst/>
              </a:rPr>
              <a:t>fog</a:t>
            </a:r>
            <a:endParaRPr lang="en-US" sz="9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37304" y="3962400"/>
            <a:ext cx="537789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tick</a:t>
            </a:r>
            <a:endParaRPr lang="en-US" sz="96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457200"/>
            <a:ext cx="7916251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Lets see what</a:t>
            </a:r>
          </a:p>
          <a:p>
            <a:pPr algn="ctr"/>
            <a:r>
              <a:rPr lang="en-US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Happens when we </a:t>
            </a:r>
          </a:p>
          <a:p>
            <a:pPr algn="ctr"/>
            <a:r>
              <a:rPr lang="en-US" sz="6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Add an r to these</a:t>
            </a:r>
          </a:p>
          <a:p>
            <a:pPr algn="ctr"/>
            <a:r>
              <a:rPr lang="en-US" sz="6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words</a:t>
            </a:r>
            <a:endParaRPr lang="en-US" sz="6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93</TotalTime>
  <Words>651</Words>
  <Application>Microsoft Office PowerPoint</Application>
  <PresentationFormat>On-screen Show (4:3)</PresentationFormat>
  <Paragraphs>182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Aspect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 </vt:lpstr>
      <vt:lpstr>Slide 21</vt:lpstr>
      <vt:lpstr> </vt:lpstr>
      <vt:lpstr>Slide 23</vt:lpstr>
      <vt:lpstr> 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lara colleen mangham</dc:creator>
  <cp:lastModifiedBy>lara colleen mangham</cp:lastModifiedBy>
  <cp:revision>11</cp:revision>
  <dcterms:created xsi:type="dcterms:W3CDTF">2008-10-30T00:37:04Z</dcterms:created>
  <dcterms:modified xsi:type="dcterms:W3CDTF">2008-10-30T02:10:42Z</dcterms:modified>
</cp:coreProperties>
</file>